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8" r:id="rId4"/>
    <p:sldId id="259" r:id="rId5"/>
    <p:sldId id="260" r:id="rId6"/>
    <p:sldId id="261" r:id="rId7"/>
    <p:sldId id="263" r:id="rId8"/>
    <p:sldId id="262" r:id="rId9"/>
    <p:sldId id="267" r:id="rId10"/>
    <p:sldId id="265" r:id="rId11"/>
    <p:sldId id="269" r:id="rId12"/>
    <p:sldId id="264" r:id="rId13"/>
    <p:sldId id="270" r:id="rId14"/>
    <p:sldId id="271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01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data%20unit%2011\bh%20happy%20family.wma" TargetMode="Externa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7.png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data%20unit%2011\bh%20happy%20family.wma" TargetMode="Externa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data%20unit%2011\Family%20Song%20for%20Kids%20-%20My%20Family%20and%20ME!%20Acoustic%20Version.mp4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file:///E:\data%20unit%2011\02%20Track%202.wma" TargetMode="External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audio" Target="file:///E:\data%20unit%2011\s1.wma" TargetMode="External"/><Relationship Id="rId21" Type="http://schemas.openxmlformats.org/officeDocument/2006/relationships/image" Target="../media/image18.png"/><Relationship Id="rId7" Type="http://schemas.openxmlformats.org/officeDocument/2006/relationships/audio" Target="file:///E:\data%20unit%2011\s5.wma" TargetMode="External"/><Relationship Id="rId12" Type="http://schemas.openxmlformats.org/officeDocument/2006/relationships/image" Target="../media/image9.jpeg"/><Relationship Id="rId17" Type="http://schemas.openxmlformats.org/officeDocument/2006/relationships/image" Target="../media/image14.png"/><Relationship Id="rId2" Type="http://schemas.openxmlformats.org/officeDocument/2006/relationships/audio" Target="file:///E:\data%20unit%2011\mother.mp3" TargetMode="Externa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audio" Target="file:///E:\data%20unit%2011\father.wma" TargetMode="External"/><Relationship Id="rId6" Type="http://schemas.openxmlformats.org/officeDocument/2006/relationships/audio" Target="file:///E:\data%20unit%2011\s4.wma" TargetMode="External"/><Relationship Id="rId11" Type="http://schemas.openxmlformats.org/officeDocument/2006/relationships/image" Target="../media/image8.png"/><Relationship Id="rId5" Type="http://schemas.openxmlformats.org/officeDocument/2006/relationships/audio" Target="file:///E:\data%20unit%2011\s3.wma" TargetMode="External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audio" Target="file:///E:\data%20unit%2011\s2.wma" TargetMode="Externa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3.png"/><Relationship Id="rId3" Type="http://schemas.openxmlformats.org/officeDocument/2006/relationships/audio" Target="file:///E:\data%20unit%2011\father.wma" TargetMode="Externa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2.png"/><Relationship Id="rId2" Type="http://schemas.openxmlformats.org/officeDocument/2006/relationships/audio" Target="file:///E:\data%20unit%2011\grandmother.wma" TargetMode="External"/><Relationship Id="rId1" Type="http://schemas.openxmlformats.org/officeDocument/2006/relationships/audio" Target="file:///E:\data%20unit%2011\grandfather.wma" TargetMode="External"/><Relationship Id="rId6" Type="http://schemas.openxmlformats.org/officeDocument/2006/relationships/audio" Target="file:///E:\data%20unit%2011\brother.wma" TargetMode="External"/><Relationship Id="rId11" Type="http://schemas.openxmlformats.org/officeDocument/2006/relationships/image" Target="../media/image21.png"/><Relationship Id="rId5" Type="http://schemas.openxmlformats.org/officeDocument/2006/relationships/audio" Target="file:///E:\data%20unit%2011\sister.mp3" TargetMode="External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audio" Target="file:///E:\data%20unit%2011\mother.mp3" TargetMode="External"/><Relationship Id="rId9" Type="http://schemas.openxmlformats.org/officeDocument/2006/relationships/image" Target="../media/image19.jpeg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H:\donuv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54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838200" y="609600"/>
            <a:ext cx="8001000" cy="5181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20709"/>
              </a:avLst>
            </a:prstTxWarp>
          </a:bodyPr>
          <a:lstStyle/>
          <a:p>
            <a:pPr algn="ctr"/>
            <a:r>
              <a:rPr lang="en-US" sz="5400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Arial Black"/>
              </a:rPr>
              <a:t>WELCOME TO OUR CLASS</a:t>
            </a:r>
          </a:p>
        </p:txBody>
      </p:sp>
      <p:sp>
        <p:nvSpPr>
          <p:cNvPr id="4" name="WordArt 6" descr="Paper bag"/>
          <p:cNvSpPr>
            <a:spLocks noChangeArrowheads="1" noChangeShapeType="1" noTextEdit="1"/>
          </p:cNvSpPr>
          <p:nvPr/>
        </p:nvSpPr>
        <p:spPr bwMode="auto">
          <a:xfrm>
            <a:off x="4572000" y="2057400"/>
            <a:ext cx="31242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Class : </a:t>
            </a:r>
            <a:r>
              <a:rPr lang="en-US" sz="36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3D</a:t>
            </a:r>
            <a:endParaRPr lang="en-US" sz="3600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0" y="5029200"/>
            <a:ext cx="8077200" cy="2209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Teacher: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Cao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Thi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Dat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Ai Mo Primary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School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file giao an- Englis T.H\GADT lop 3 moi\Package - Unit 11 lesson 1\Data\Let's_sin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600200" cy="145134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312873" y="4164237"/>
            <a:ext cx="6799490" cy="255454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Happy, happy, happy father.</a:t>
            </a:r>
          </a:p>
          <a:p>
            <a:pPr algn="ctr"/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Happy, happy, happy mother.</a:t>
            </a:r>
          </a:p>
          <a:p>
            <a:pPr algn="ctr"/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Happy, happy, happy children.</a:t>
            </a:r>
          </a:p>
          <a:p>
            <a:pPr algn="ctr"/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Happy, happy, happy family.</a:t>
            </a:r>
            <a:endParaRPr lang="en-US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228600"/>
            <a:ext cx="9144000" cy="3810000"/>
            <a:chOff x="0" y="228600"/>
            <a:chExt cx="9144000" cy="3810000"/>
          </a:xfrm>
        </p:grpSpPr>
        <p:pic>
          <p:nvPicPr>
            <p:cNvPr id="2" name="Picture 4" descr="family-ministry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1295401"/>
              <a:ext cx="9144000" cy="2743199"/>
            </a:xfrm>
            <a:prstGeom prst="rect">
              <a:avLst/>
            </a:prstGeom>
            <a:noFill/>
          </p:spPr>
        </p:pic>
        <p:sp>
          <p:nvSpPr>
            <p:cNvPr id="8" name="Rectangle 7"/>
            <p:cNvSpPr/>
            <p:nvPr/>
          </p:nvSpPr>
          <p:spPr>
            <a:xfrm>
              <a:off x="2362200" y="228600"/>
              <a:ext cx="494847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A happy family</a:t>
              </a:r>
              <a:endPara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pic>
        <p:nvPicPr>
          <p:cNvPr id="7" name="bh happy family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005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file giao an- Englis T.H\GADT lop 3 moi\Package - Unit 11 lesson 1\Data\bda5e97d50a5b8aaa88aec150ec56a6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-838200"/>
            <a:ext cx="9753600" cy="73152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200400" y="685800"/>
            <a:ext cx="29482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Homelink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48651" y="2514600"/>
            <a:ext cx="988353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Learn by heart about family words, </a:t>
            </a:r>
            <a:endParaRPr lang="en-US" sz="3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Practice to introduce about your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famliy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members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/>
          <a:srcRect l="4579" t="71619" r="7274" b="25248"/>
          <a:stretch>
            <a:fillRect/>
          </a:stretch>
        </p:blipFill>
        <p:spPr bwMode="auto">
          <a:xfrm>
            <a:off x="0" y="304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1" descr="GardenPondHoldenArboretu4685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1219199"/>
            <a:ext cx="7391400" cy="4975087"/>
          </a:xfrm>
          <a:prstGeom prst="rect">
            <a:avLst/>
          </a:prstGeom>
          <a:noFill/>
        </p:spPr>
      </p:pic>
      <p:pic>
        <p:nvPicPr>
          <p:cNvPr id="5124" name="Picture 4" descr="D:\file giao an- Englis T.H\GADT lop 3 moi\Package - Unit 11 lesson 1\Data\jungle-plants-187893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371600" y="-1028700"/>
            <a:ext cx="11887200" cy="8915400"/>
          </a:xfrm>
          <a:prstGeom prst="rect">
            <a:avLst/>
          </a:prstGeom>
          <a:noFill/>
        </p:spPr>
      </p:pic>
      <p:pic>
        <p:nvPicPr>
          <p:cNvPr id="5125" name="Picture 5" descr="D:\file giao an- Englis T.H\GADT lop 3 moi\Package - Unit 11 lesson 1\Data\thank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52400" y="685800"/>
            <a:ext cx="9532938" cy="2438400"/>
          </a:xfrm>
          <a:prstGeom prst="rect">
            <a:avLst/>
          </a:prstGeom>
          <a:noFill/>
        </p:spPr>
      </p:pic>
      <p:pic>
        <p:nvPicPr>
          <p:cNvPr id="5126" name="Picture 6" descr="D:\file giao an- Englis T.H\GADT lop 3 moi\Package - Unit 11 lesson 1\Data\gobsy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7813" y="3568700"/>
            <a:ext cx="8588375" cy="1384300"/>
          </a:xfrm>
          <a:prstGeom prst="rect">
            <a:avLst/>
          </a:prstGeom>
          <a:noFill/>
        </p:spPr>
      </p:pic>
      <p:pic>
        <p:nvPicPr>
          <p:cNvPr id="7" name="bh happy family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05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amily Song for Kids - My Family and ME! Acoustic Version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33600" y="381000"/>
            <a:ext cx="4978400" cy="3733800"/>
          </a:xfrm>
          <a:prstGeom prst="rect">
            <a:avLst/>
          </a:prstGeom>
        </p:spPr>
      </p:pic>
      <p:pic>
        <p:nvPicPr>
          <p:cNvPr id="6146" name="Picture 2" descr="D:\file giao an- Englis T.H\GADT lop 3 moi\Package - Unit 11 lesson 1\Data\videon_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057" y="-533400"/>
            <a:ext cx="9145057" cy="6858792"/>
          </a:xfrm>
          <a:prstGeom prst="rect">
            <a:avLst/>
          </a:prstGeom>
          <a:noFill/>
        </p:spPr>
      </p:pic>
      <p:pic>
        <p:nvPicPr>
          <p:cNvPr id="4" name="Family Song for Kids - My Family and ME! Acoustic Version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828800" y="304800"/>
            <a:ext cx="5410200" cy="3733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5796171"/>
            <a:ext cx="8458200" cy="2123658"/>
          </a:xfrm>
          <a:prstGeom prst="rect">
            <a:avLst/>
          </a:prstGeom>
          <a:solidFill>
            <a:srgbClr val="92D050"/>
          </a:solidFill>
        </p:spPr>
        <p:txBody>
          <a:bodyPr wrap="square" numCol="1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Mommy and daddy. Sister and brother. Grandma and grandpa. My family. Mother and me. Daddy and me. My family. I love my family. Sister and me. Brother and me. My family. I love my family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1382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38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ile giao an- Englis T.H\GADT lop 3 moi\data-unit 11\an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876800" y="457200"/>
            <a:ext cx="3505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Family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2362200" y="3352800"/>
            <a:ext cx="28194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4038600" y="5562600"/>
            <a:ext cx="9906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Mother: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0" y="228601"/>
            <a:ext cx="8991600" cy="1371600"/>
            <a:chOff x="0" y="228601"/>
            <a:chExt cx="8991600" cy="1371600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10"/>
            <a:srcRect l="4579" r="7274" b="86945"/>
            <a:stretch>
              <a:fillRect/>
            </a:stretch>
          </p:blipFill>
          <p:spPr bwMode="auto">
            <a:xfrm>
              <a:off x="381000" y="609601"/>
              <a:ext cx="861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Text Box 22"/>
            <p:cNvSpPr txBox="1">
              <a:spLocks noChangeArrowheads="1"/>
            </p:cNvSpPr>
            <p:nvPr/>
          </p:nvSpPr>
          <p:spPr bwMode="auto">
            <a:xfrm>
              <a:off x="0" y="228601"/>
              <a:ext cx="82296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2000" dirty="0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 flipH="1">
            <a:off x="533400" y="5486400"/>
            <a:ext cx="1415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Father: 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52600" y="5486400"/>
            <a:ext cx="166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3301BF"/>
                </a:solidFill>
              </a:rPr>
              <a:t>Bố</a:t>
            </a:r>
            <a:endParaRPr lang="en-US" sz="2400" b="1" dirty="0">
              <a:solidFill>
                <a:srgbClr val="3301B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10200" y="5558135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Mẹ</a:t>
            </a:r>
            <a:endParaRPr lang="en-US" sz="2400" b="1" dirty="0">
              <a:solidFill>
                <a:srgbClr val="0070C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0" y="1524000"/>
            <a:ext cx="7086600" cy="914400"/>
            <a:chOff x="0" y="1524000"/>
            <a:chExt cx="7086600" cy="914400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10"/>
            <a:srcRect t="13835" r="29025" b="76399"/>
            <a:stretch>
              <a:fillRect/>
            </a:stretch>
          </p:blipFill>
          <p:spPr bwMode="auto">
            <a:xfrm>
              <a:off x="0" y="1524000"/>
              <a:ext cx="70866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02 Track 2.wma">
              <a:hlinkClick r:id="" action="ppaction://media"/>
            </p:cNvPr>
            <p:cNvPicPr>
              <a:picLocks noRot="1" noChangeAspect="1"/>
            </p:cNvPicPr>
            <p:nvPr>
              <a:audioFile r:link="rId8"/>
            </p:nvPr>
          </p:nvPicPr>
          <p:blipFill>
            <a:blip r:embed="rId11"/>
            <a:stretch>
              <a:fillRect/>
            </a:stretch>
          </p:blipFill>
          <p:spPr>
            <a:xfrm>
              <a:off x="152400" y="2133600"/>
              <a:ext cx="304800" cy="304800"/>
            </a:xfrm>
            <a:prstGeom prst="rect">
              <a:avLst/>
            </a:prstGeom>
          </p:spPr>
        </p:pic>
      </p:grpSp>
      <p:pic>
        <p:nvPicPr>
          <p:cNvPr id="9" name="Picture 2" descr="D:\file giao an- Englis T.H\GADT lop 3 moi\Package - Unit 11 lesson 1\Data\a1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2514600"/>
            <a:ext cx="8985524" cy="2819400"/>
          </a:xfrm>
          <a:prstGeom prst="rect">
            <a:avLst/>
          </a:prstGeom>
          <a:noFill/>
        </p:spPr>
      </p:pic>
      <p:pic>
        <p:nvPicPr>
          <p:cNvPr id="33" name="father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3"/>
          <a:stretch>
            <a:fillRect/>
          </a:stretch>
        </p:blipFill>
        <p:spPr>
          <a:xfrm>
            <a:off x="3124200" y="3657600"/>
            <a:ext cx="304800" cy="304800"/>
          </a:xfrm>
          <a:prstGeom prst="rect">
            <a:avLst/>
          </a:prstGeom>
        </p:spPr>
      </p:pic>
      <p:pic>
        <p:nvPicPr>
          <p:cNvPr id="34" name="mother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4"/>
          <a:stretch>
            <a:fillRect/>
          </a:stretch>
        </p:blipFill>
        <p:spPr>
          <a:xfrm>
            <a:off x="7162800" y="4038600"/>
            <a:ext cx="304800" cy="304800"/>
          </a:xfrm>
          <a:prstGeom prst="rect">
            <a:avLst/>
          </a:prstGeom>
        </p:spPr>
      </p:pic>
      <p:pic>
        <p:nvPicPr>
          <p:cNvPr id="35" name="s1.wma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5"/>
          <a:stretch>
            <a:fillRect/>
          </a:stretch>
        </p:blipFill>
        <p:spPr>
          <a:xfrm>
            <a:off x="381000" y="2819400"/>
            <a:ext cx="304800" cy="304800"/>
          </a:xfrm>
          <a:prstGeom prst="rect">
            <a:avLst/>
          </a:prstGeom>
        </p:spPr>
      </p:pic>
      <p:pic>
        <p:nvPicPr>
          <p:cNvPr id="36" name="s2.wma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6"/>
          <a:stretch>
            <a:fillRect/>
          </a:stretch>
        </p:blipFill>
        <p:spPr>
          <a:xfrm>
            <a:off x="2286000" y="4267200"/>
            <a:ext cx="304800" cy="304800"/>
          </a:xfrm>
          <a:prstGeom prst="rect">
            <a:avLst/>
          </a:prstGeom>
        </p:spPr>
      </p:pic>
      <p:pic>
        <p:nvPicPr>
          <p:cNvPr id="37" name="s3.wma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17"/>
          <a:stretch>
            <a:fillRect/>
          </a:stretch>
        </p:blipFill>
        <p:spPr>
          <a:xfrm>
            <a:off x="0" y="4724400"/>
            <a:ext cx="304800" cy="304800"/>
          </a:xfrm>
          <a:prstGeom prst="rect">
            <a:avLst/>
          </a:prstGeom>
        </p:spPr>
      </p:pic>
      <p:pic>
        <p:nvPicPr>
          <p:cNvPr id="38" name="s4.wma">
            <a:hlinkClick r:id="" action="ppaction://media"/>
          </p:cNvPr>
          <p:cNvPicPr>
            <a:picLocks noRot="1" noChangeAspect="1"/>
          </p:cNvPicPr>
          <p:nvPr>
            <a:audioFile r:link="rId6"/>
          </p:nvPr>
        </p:nvPicPr>
        <p:blipFill>
          <a:blip r:embed="rId18"/>
          <a:stretch>
            <a:fillRect/>
          </a:stretch>
        </p:blipFill>
        <p:spPr>
          <a:xfrm>
            <a:off x="4495800" y="2743200"/>
            <a:ext cx="304800" cy="304800"/>
          </a:xfrm>
          <a:prstGeom prst="rect">
            <a:avLst/>
          </a:prstGeom>
        </p:spPr>
      </p:pic>
      <p:pic>
        <p:nvPicPr>
          <p:cNvPr id="39" name="s5.wma">
            <a:hlinkClick r:id="" action="ppaction://media"/>
          </p:cNvPr>
          <p:cNvPicPr>
            <a:picLocks noRot="1" noChangeAspect="1"/>
          </p:cNvPicPr>
          <p:nvPr>
            <a:audioFile r:link="rId7"/>
          </p:nvPr>
        </p:nvPicPr>
        <p:blipFill>
          <a:blip r:embed="rId19"/>
          <a:stretch>
            <a:fillRect/>
          </a:stretch>
        </p:blipFill>
        <p:spPr>
          <a:xfrm>
            <a:off x="4724400" y="4495800"/>
            <a:ext cx="304800" cy="30480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 flipH="1">
            <a:off x="2394531" y="3272135"/>
            <a:ext cx="111066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Father: 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1" name="Rectangle 8"/>
          <p:cNvSpPr>
            <a:spLocks noChangeArrowheads="1"/>
          </p:cNvSpPr>
          <p:nvPr/>
        </p:nvSpPr>
        <p:spPr bwMode="auto">
          <a:xfrm>
            <a:off x="6858000" y="3505200"/>
            <a:ext cx="9906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Mother: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42" name="father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20"/>
          <a:stretch>
            <a:fillRect/>
          </a:stretch>
        </p:blipFill>
        <p:spPr>
          <a:xfrm>
            <a:off x="304800" y="5562600"/>
            <a:ext cx="304800" cy="304800"/>
          </a:xfrm>
          <a:prstGeom prst="rect">
            <a:avLst/>
          </a:prstGeom>
        </p:spPr>
      </p:pic>
      <p:pic>
        <p:nvPicPr>
          <p:cNvPr id="43" name="mother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21"/>
          <a:stretch>
            <a:fillRect/>
          </a:stretch>
        </p:blipFill>
        <p:spPr>
          <a:xfrm>
            <a:off x="3810000" y="5638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7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770" decel="100000"/>
                                        <p:tgtEl>
                                          <p:spTgt spid="4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8" dur="77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4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7" dur="696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>
                <p:cTn id="9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3" dur="1157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>
                <p:cTn id="10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2460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>
                <p:cTn id="1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2507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>
                <p:cTn id="1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1" dur="3482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>
                <p:cTn id="1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7" dur="40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>
                <p:cTn id="1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3" dur="1717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>
                <p:cTn id="1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9" dur="696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>
                <p:cTn id="1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5" dur="1157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audio>
              <p:cMediaNode>
                <p:cTn id="1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  <p:bldLst>
      <p:bldP spid="2056" grpId="0" animBg="1"/>
      <p:bldP spid="12" grpId="0"/>
      <p:bldP spid="13" grpId="0"/>
      <p:bldP spid="14" grpId="0"/>
      <p:bldP spid="40" grpId="0" animBg="1"/>
      <p:bldP spid="40" grpId="1" animBg="1"/>
      <p:bldP spid="41" grpId="0" animBg="1"/>
      <p:bldP spid="4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8"/>
          <a:srcRect l="5724" t="45575" r="50508" b="49909"/>
          <a:stretch>
            <a:fillRect/>
          </a:stretch>
        </p:blipFill>
        <p:spPr bwMode="auto">
          <a:xfrm>
            <a:off x="0" y="0"/>
            <a:ext cx="472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D:\file giao an- Englis T.H\GADT lop 3 moi\Package - Unit 11 lesson 1\Data\a7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47750" y="838200"/>
            <a:ext cx="7410450" cy="5715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 flipH="1">
            <a:off x="2165931" y="3424535"/>
            <a:ext cx="882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ông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4604330" y="3458290"/>
            <a:ext cx="958270" cy="580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bà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3657600" y="62484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Chị/ em gái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6095999" y="6273225"/>
            <a:ext cx="2438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Anh/ em trai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8" name="grandfather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2209800" y="2590800"/>
            <a:ext cx="304800" cy="304800"/>
          </a:xfrm>
          <a:prstGeom prst="rect">
            <a:avLst/>
          </a:prstGeom>
        </p:spPr>
      </p:pic>
      <p:pic>
        <p:nvPicPr>
          <p:cNvPr id="9" name="grandmother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1"/>
          <a:stretch>
            <a:fillRect/>
          </a:stretch>
        </p:blipFill>
        <p:spPr>
          <a:xfrm>
            <a:off x="4800600" y="2590800"/>
            <a:ext cx="304800" cy="304800"/>
          </a:xfrm>
          <a:prstGeom prst="rect">
            <a:avLst/>
          </a:prstGeom>
        </p:spPr>
      </p:pic>
      <p:pic>
        <p:nvPicPr>
          <p:cNvPr id="10" name="father.wma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2"/>
          <a:stretch>
            <a:fillRect/>
          </a:stretch>
        </p:blipFill>
        <p:spPr>
          <a:xfrm>
            <a:off x="7086600" y="2667000"/>
            <a:ext cx="304800" cy="304800"/>
          </a:xfrm>
          <a:prstGeom prst="rect">
            <a:avLst/>
          </a:prstGeom>
        </p:spPr>
      </p:pic>
      <p:pic>
        <p:nvPicPr>
          <p:cNvPr id="11" name="mother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3"/>
          <a:stretch>
            <a:fillRect/>
          </a:stretch>
        </p:blipFill>
        <p:spPr>
          <a:xfrm>
            <a:off x="2209800" y="5334000"/>
            <a:ext cx="304800" cy="304800"/>
          </a:xfrm>
          <a:prstGeom prst="rect">
            <a:avLst/>
          </a:prstGeom>
        </p:spPr>
      </p:pic>
      <p:pic>
        <p:nvPicPr>
          <p:cNvPr id="12" name="sister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14"/>
          <a:stretch>
            <a:fillRect/>
          </a:stretch>
        </p:blipFill>
        <p:spPr>
          <a:xfrm>
            <a:off x="5257800" y="5943600"/>
            <a:ext cx="304800" cy="304800"/>
          </a:xfrm>
          <a:prstGeom prst="rect">
            <a:avLst/>
          </a:prstGeom>
        </p:spPr>
      </p:pic>
      <p:pic>
        <p:nvPicPr>
          <p:cNvPr id="13" name="brother.wma">
            <a:hlinkClick r:id="" action="ppaction://media"/>
          </p:cNvPr>
          <p:cNvPicPr>
            <a:picLocks noRot="1" noChangeAspect="1"/>
          </p:cNvPicPr>
          <p:nvPr>
            <a:audioFile r:link="rId6"/>
          </p:nvPr>
        </p:nvPicPr>
        <p:blipFill>
          <a:blip r:embed="rId15"/>
          <a:stretch>
            <a:fillRect/>
          </a:stretch>
        </p:blipFill>
        <p:spPr>
          <a:xfrm>
            <a:off x="6858000" y="5334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6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7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>
                <p:cTn id="7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>
                <p:cTn id="7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file giao an- Englis T.H\GADT lop 3 moi\Package - Unit 11 lesson 1\Data\Back-to-School-PPT-Backgrounds-800x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6" name="Picture 4" descr="D:\file giao an- Englis T.H\GADT lop 3 moi\Package - Unit 11 lesson 1\Data\picabc.jpg"/>
          <p:cNvPicPr>
            <a:picLocks noChangeAspect="1" noChangeArrowheads="1"/>
          </p:cNvPicPr>
          <p:nvPr/>
        </p:nvPicPr>
        <p:blipFill>
          <a:blip r:embed="rId3"/>
          <a:srcRect t="72930" r="62339"/>
          <a:stretch>
            <a:fillRect/>
          </a:stretch>
        </p:blipFill>
        <p:spPr bwMode="auto">
          <a:xfrm>
            <a:off x="838200" y="2286000"/>
            <a:ext cx="2790825" cy="809625"/>
          </a:xfrm>
          <a:prstGeom prst="rect">
            <a:avLst/>
          </a:prstGeom>
          <a:noFill/>
        </p:spPr>
      </p:pic>
      <p:pic>
        <p:nvPicPr>
          <p:cNvPr id="3077" name="Picture 5" descr="D:\file giao an- Englis T.H\GADT lop 3 moi\Package - Unit 11 lesson 1\Data\picabc.jpg"/>
          <p:cNvPicPr>
            <a:picLocks noChangeAspect="1" noChangeArrowheads="1"/>
          </p:cNvPicPr>
          <p:nvPr/>
        </p:nvPicPr>
        <p:blipFill>
          <a:blip r:embed="rId3"/>
          <a:srcRect l="36632" t="75478" r="29435"/>
          <a:stretch>
            <a:fillRect/>
          </a:stretch>
        </p:blipFill>
        <p:spPr bwMode="auto">
          <a:xfrm>
            <a:off x="1066800" y="4524375"/>
            <a:ext cx="2514600" cy="733425"/>
          </a:xfrm>
          <a:prstGeom prst="rect">
            <a:avLst/>
          </a:prstGeom>
          <a:noFill/>
        </p:spPr>
      </p:pic>
      <p:pic>
        <p:nvPicPr>
          <p:cNvPr id="3078" name="Picture 6" descr="D:\file giao an- Englis T.H\GADT lop 3 moi\Package - Unit 11 lesson 1\Data\picabc.jpg"/>
          <p:cNvPicPr>
            <a:picLocks noChangeAspect="1" noChangeArrowheads="1"/>
          </p:cNvPicPr>
          <p:nvPr/>
        </p:nvPicPr>
        <p:blipFill>
          <a:blip r:embed="rId3"/>
          <a:srcRect l="71594" t="72930"/>
          <a:stretch>
            <a:fillRect/>
          </a:stretch>
        </p:blipFill>
        <p:spPr bwMode="auto">
          <a:xfrm>
            <a:off x="1295400" y="3838575"/>
            <a:ext cx="2105025" cy="809625"/>
          </a:xfrm>
          <a:prstGeom prst="rect">
            <a:avLst/>
          </a:prstGeom>
          <a:noFill/>
        </p:spPr>
      </p:pic>
      <p:pic>
        <p:nvPicPr>
          <p:cNvPr id="3079" name="Picture 7" descr="D:\file giao an- Englis T.H\GADT lop 3 moi\Package - Unit 11 lesson 1\Data\picdef.jpg"/>
          <p:cNvPicPr>
            <a:picLocks noChangeAspect="1" noChangeArrowheads="1"/>
          </p:cNvPicPr>
          <p:nvPr/>
        </p:nvPicPr>
        <p:blipFill>
          <a:blip r:embed="rId4"/>
          <a:srcRect l="37862" t="69310" r="34552"/>
          <a:stretch>
            <a:fillRect/>
          </a:stretch>
        </p:blipFill>
        <p:spPr bwMode="auto">
          <a:xfrm>
            <a:off x="1295400" y="5943600"/>
            <a:ext cx="1905000" cy="847725"/>
          </a:xfrm>
          <a:prstGeom prst="rect">
            <a:avLst/>
          </a:prstGeom>
          <a:noFill/>
        </p:spPr>
      </p:pic>
      <p:pic>
        <p:nvPicPr>
          <p:cNvPr id="3080" name="Picture 8" descr="D:\file giao an- Englis T.H\GADT lop 3 moi\Package - Unit 11 lesson 1\Data\picdef.jpg"/>
          <p:cNvPicPr>
            <a:picLocks noChangeAspect="1" noChangeArrowheads="1"/>
          </p:cNvPicPr>
          <p:nvPr/>
        </p:nvPicPr>
        <p:blipFill>
          <a:blip r:embed="rId4"/>
          <a:srcRect l="70966" t="69310" b="3103"/>
          <a:stretch>
            <a:fillRect/>
          </a:stretch>
        </p:blipFill>
        <p:spPr bwMode="auto">
          <a:xfrm>
            <a:off x="1295400" y="5181600"/>
            <a:ext cx="2005013" cy="762000"/>
          </a:xfrm>
          <a:prstGeom prst="rect">
            <a:avLst/>
          </a:prstGeom>
          <a:noFill/>
        </p:spPr>
      </p:pic>
      <p:pic>
        <p:nvPicPr>
          <p:cNvPr id="3081" name="Picture 9" descr="D:\file giao an- Englis T.H\GADT lop 3 moi\Package - Unit 11 lesson 1\Data\picdef.jpg"/>
          <p:cNvPicPr>
            <a:picLocks noChangeAspect="1" noChangeArrowheads="1"/>
          </p:cNvPicPr>
          <p:nvPr/>
        </p:nvPicPr>
        <p:blipFill>
          <a:blip r:embed="rId4"/>
          <a:srcRect t="69310" r="67655"/>
          <a:stretch>
            <a:fillRect/>
          </a:stretch>
        </p:blipFill>
        <p:spPr bwMode="auto">
          <a:xfrm>
            <a:off x="1143000" y="3048000"/>
            <a:ext cx="2233612" cy="847725"/>
          </a:xfrm>
          <a:prstGeom prst="rect">
            <a:avLst/>
          </a:prstGeom>
          <a:noFill/>
        </p:spPr>
      </p:pic>
      <p:grpSp>
        <p:nvGrpSpPr>
          <p:cNvPr id="22" name="Group 21"/>
          <p:cNvGrpSpPr/>
          <p:nvPr/>
        </p:nvGrpSpPr>
        <p:grpSpPr>
          <a:xfrm>
            <a:off x="5334000" y="2286000"/>
            <a:ext cx="2438400" cy="4394775"/>
            <a:chOff x="5334000" y="2286000"/>
            <a:chExt cx="2438400" cy="4394775"/>
          </a:xfrm>
        </p:grpSpPr>
        <p:sp>
          <p:nvSpPr>
            <p:cNvPr id="12" name="TextBox 11"/>
            <p:cNvSpPr txBox="1"/>
            <p:nvPr/>
          </p:nvSpPr>
          <p:spPr>
            <a:xfrm flipH="1">
              <a:off x="5334000" y="2286000"/>
              <a:ext cx="2286000" cy="584775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</a:rPr>
                <a:t>Chị/ em gái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flipH="1">
              <a:off x="5410200" y="2971800"/>
              <a:ext cx="2286000" cy="584775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</a:rPr>
                <a:t>Bố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 flipH="1">
              <a:off x="5410200" y="3733800"/>
              <a:ext cx="2286000" cy="584775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</a:rPr>
                <a:t>ông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flipH="1">
              <a:off x="5410200" y="4572000"/>
              <a:ext cx="2286000" cy="584775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</a:rPr>
                <a:t>Anh/em trai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 flipH="1">
              <a:off x="5486400" y="5334000"/>
              <a:ext cx="2286000" cy="584775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</a:rPr>
                <a:t>Mẹ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flipH="1">
              <a:off x="5486400" y="6096000"/>
              <a:ext cx="2286000" cy="584775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</a:rPr>
                <a:t>Bà 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3048000" y="609600"/>
            <a:ext cx="28894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Matching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7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770" decel="100000"/>
                                        <p:tgtEl>
                                          <p:spTgt spid="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4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file giao an- Englis T.H\GADT lop 3 moi\Package - Unit 11 lesson 1\Data\picabc.jpg"/>
          <p:cNvPicPr>
            <a:picLocks noChangeAspect="1" noChangeArrowheads="1"/>
          </p:cNvPicPr>
          <p:nvPr/>
        </p:nvPicPr>
        <p:blipFill>
          <a:blip r:embed="rId2"/>
          <a:srcRect l="77240" r="-2439" b="-3571"/>
          <a:stretch>
            <a:fillRect/>
          </a:stretch>
        </p:blipFill>
        <p:spPr bwMode="auto">
          <a:xfrm>
            <a:off x="6172200" y="685801"/>
            <a:ext cx="2362200" cy="2209799"/>
          </a:xfrm>
          <a:prstGeom prst="rect">
            <a:avLst/>
          </a:prstGeom>
          <a:noFill/>
        </p:spPr>
      </p:pic>
      <p:pic>
        <p:nvPicPr>
          <p:cNvPr id="4099" name="Picture 3" descr="D:\file giao an- Englis T.H\GADT lop 3 moi\Package - Unit 11 lesson 1\Data\point_and_sa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0"/>
            <a:ext cx="1381125" cy="733425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/>
          <a:srcRect l="5724" t="51095" r="51214" b="32847"/>
          <a:stretch>
            <a:fillRect/>
          </a:stretch>
        </p:blipFill>
        <p:spPr bwMode="auto">
          <a:xfrm>
            <a:off x="304800" y="685800"/>
            <a:ext cx="4648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362200" y="2858869"/>
            <a:ext cx="3733800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/>
              <a:t>He’s my father.</a:t>
            </a:r>
            <a:endParaRPr lang="en-US" sz="3600" dirty="0"/>
          </a:p>
        </p:txBody>
      </p:sp>
      <p:pic>
        <p:nvPicPr>
          <p:cNvPr id="4100" name="Picture 4" descr="D:\file giao an- Englis T.H\GADT lop 3 moi\Package - Unit 11 lesson 1\Data\picdef.jpg"/>
          <p:cNvPicPr>
            <a:picLocks noChangeAspect="1" noChangeArrowheads="1"/>
          </p:cNvPicPr>
          <p:nvPr/>
        </p:nvPicPr>
        <p:blipFill>
          <a:blip r:embed="rId5"/>
          <a:srcRect t="16552" r="69103"/>
          <a:stretch>
            <a:fillRect/>
          </a:stretch>
        </p:blipFill>
        <p:spPr bwMode="auto">
          <a:xfrm>
            <a:off x="6096000" y="3429000"/>
            <a:ext cx="2133600" cy="2533650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 l="5724" t="51095" r="51214" b="32847"/>
          <a:stretch>
            <a:fillRect/>
          </a:stretch>
        </p:blipFill>
        <p:spPr bwMode="auto">
          <a:xfrm>
            <a:off x="304800" y="3733800"/>
            <a:ext cx="4648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514600" y="6172200"/>
            <a:ext cx="3733800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/>
              <a:t>She’s my mother.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09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 l="5724" t="45575" r="9564" b="28833"/>
          <a:stretch>
            <a:fillRect/>
          </a:stretch>
        </p:blipFill>
        <p:spPr bwMode="auto">
          <a:xfrm>
            <a:off x="0" y="0"/>
            <a:ext cx="9144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GardenPondHoldenArboretu468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033669"/>
            <a:ext cx="7086600" cy="5443331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 l="4579" t="71619" r="57959" b="25248"/>
          <a:stretch>
            <a:fillRect/>
          </a:stretch>
        </p:blipFill>
        <p:spPr bwMode="auto">
          <a:xfrm>
            <a:off x="-228600" y="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D:\file giao an- Englis T.H\GADT lop 3 moi\Package - Unit 11 lesson 1\Data\frame_lgeDF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742403"/>
            <a:ext cx="7772400" cy="58107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374</TotalTime>
  <Words>144</Words>
  <Application>Microsoft Office PowerPoint</Application>
  <PresentationFormat>On-screen Show (4:3)</PresentationFormat>
  <Paragraphs>34</Paragraphs>
  <Slides>15</Slides>
  <Notes>0</Notes>
  <HiddenSlides>0</HiddenSlides>
  <MMClips>20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Windows User</cp:lastModifiedBy>
  <cp:revision>35</cp:revision>
  <dcterms:created xsi:type="dcterms:W3CDTF">2006-08-16T00:00:00Z</dcterms:created>
  <dcterms:modified xsi:type="dcterms:W3CDTF">2016-05-03T13:08:38Z</dcterms:modified>
</cp:coreProperties>
</file>